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quada One" charset="1" panose="020000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9102" y="8561319"/>
            <a:ext cx="8979847" cy="1725681"/>
            <a:chOff x="0" y="0"/>
            <a:chExt cx="3172148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2147" cy="609600"/>
            </a:xfrm>
            <a:custGeom>
              <a:avLst/>
              <a:gdLst/>
              <a:ahLst/>
              <a:cxnLst/>
              <a:rect r="r" b="b" t="t" l="l"/>
              <a:pathLst>
                <a:path h="609600" w="3172147">
                  <a:moveTo>
                    <a:pt x="296894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3172147" y="609600"/>
                  </a:lnTo>
                  <a:lnTo>
                    <a:pt x="2968947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968948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22678" y="0"/>
            <a:ext cx="11329012" cy="9855392"/>
            <a:chOff x="0" y="0"/>
            <a:chExt cx="70075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0750" cy="609600"/>
            </a:xfrm>
            <a:custGeom>
              <a:avLst/>
              <a:gdLst/>
              <a:ahLst/>
              <a:cxnLst/>
              <a:rect r="r" b="b" t="t" l="l"/>
              <a:pathLst>
                <a:path h="609600" w="700750">
                  <a:moveTo>
                    <a:pt x="49755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00750" y="609600"/>
                  </a:lnTo>
                  <a:lnTo>
                    <a:pt x="497550" y="0"/>
                  </a:lnTo>
                  <a:close/>
                </a:path>
              </a:pathLst>
            </a:custGeom>
            <a:blipFill>
              <a:blip r:embed="rId2"/>
              <a:stretch>
                <a:fillRect l="-16455" t="0" r="-2455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59300" y="0"/>
            <a:ext cx="3559545" cy="5339318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847906"/>
            <a:ext cx="18288000" cy="439094"/>
            <a:chOff x="0" y="0"/>
            <a:chExt cx="767166" cy="18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7166" cy="18420"/>
            </a:xfrm>
            <a:custGeom>
              <a:avLst/>
              <a:gdLst/>
              <a:ahLst/>
              <a:cxnLst/>
              <a:rect r="r" b="b" t="t" l="l"/>
              <a:pathLst>
                <a:path h="18420" w="767166">
                  <a:moveTo>
                    <a:pt x="0" y="0"/>
                  </a:moveTo>
                  <a:lnTo>
                    <a:pt x="767166" y="0"/>
                  </a:lnTo>
                  <a:lnTo>
                    <a:pt x="767166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67166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9021101"/>
            <a:ext cx="806117" cy="806117"/>
          </a:xfrm>
          <a:custGeom>
            <a:avLst/>
            <a:gdLst/>
            <a:ahLst/>
            <a:cxnLst/>
            <a:rect r="r" b="b" t="t" l="l"/>
            <a:pathLst>
              <a:path h="806117" w="806117">
                <a:moveTo>
                  <a:pt x="0" y="0"/>
                </a:moveTo>
                <a:lnTo>
                  <a:pt x="806117" y="0"/>
                </a:lnTo>
                <a:lnTo>
                  <a:pt x="806117" y="806117"/>
                </a:lnTo>
                <a:lnTo>
                  <a:pt x="0" y="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85711" y="8127944"/>
            <a:ext cx="1849067" cy="866750"/>
          </a:xfrm>
          <a:custGeom>
            <a:avLst/>
            <a:gdLst/>
            <a:ahLst/>
            <a:cxnLst/>
            <a:rect r="r" b="b" t="t" l="l"/>
            <a:pathLst>
              <a:path h="866750" w="1849067">
                <a:moveTo>
                  <a:pt x="0" y="0"/>
                </a:moveTo>
                <a:lnTo>
                  <a:pt x="1849066" y="0"/>
                </a:lnTo>
                <a:lnTo>
                  <a:pt x="1849066" y="866750"/>
                </a:lnTo>
                <a:lnTo>
                  <a:pt x="0" y="866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629629"/>
            <a:ext cx="8522361" cy="212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358"/>
              </a:lnSpc>
              <a:spcBef>
                <a:spcPct val="0"/>
              </a:spcBef>
            </a:pPr>
            <a:r>
              <a:rPr lang="en-US" sz="123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PROJETO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264735"/>
            <a:ext cx="8522361" cy="207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45"/>
              </a:lnSpc>
              <a:spcBef>
                <a:spcPct val="0"/>
              </a:spcBef>
            </a:pPr>
            <a:r>
              <a:rPr lang="en-US" sz="12103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DELIVERY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711216"/>
            <a:ext cx="7536620" cy="41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Apresentação parcial do Projeto de POO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01083" y="9157345"/>
            <a:ext cx="5746328" cy="47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2"/>
              </a:lnSpc>
              <a:spcBef>
                <a:spcPct val="0"/>
              </a:spcBef>
            </a:pPr>
            <a:r>
              <a:rPr lang="en-US" sz="278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Jorge Afonso e João Antônio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95450"/>
            <a:ext cx="18288000" cy="8391550"/>
            <a:chOff x="0" y="0"/>
            <a:chExt cx="2833290" cy="1300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300071"/>
            </a:xfrm>
            <a:custGeom>
              <a:avLst/>
              <a:gdLst/>
              <a:ahLst/>
              <a:cxnLst/>
              <a:rect r="r" b="b" t="t" l="l"/>
              <a:pathLst>
                <a:path h="1300071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300071"/>
                  </a:lnTo>
                  <a:lnTo>
                    <a:pt x="0" y="1300071"/>
                  </a:lnTo>
                  <a:close/>
                </a:path>
              </a:pathLst>
            </a:custGeom>
            <a:blipFill>
              <a:blip r:embed="rId2"/>
              <a:stretch>
                <a:fillRect l="-3890" t="-12120" r="0" b="-1523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69120" y="531331"/>
            <a:ext cx="1849067" cy="866750"/>
          </a:xfrm>
          <a:custGeom>
            <a:avLst/>
            <a:gdLst/>
            <a:ahLst/>
            <a:cxnLst/>
            <a:rect r="r" b="b" t="t" l="l"/>
            <a:pathLst>
              <a:path h="866750" w="1849067">
                <a:moveTo>
                  <a:pt x="0" y="0"/>
                </a:moveTo>
                <a:lnTo>
                  <a:pt x="1849066" y="0"/>
                </a:lnTo>
                <a:lnTo>
                  <a:pt x="1849066" y="866750"/>
                </a:lnTo>
                <a:lnTo>
                  <a:pt x="0" y="866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03225" y="512989"/>
            <a:ext cx="1849067" cy="866750"/>
          </a:xfrm>
          <a:custGeom>
            <a:avLst/>
            <a:gdLst/>
            <a:ahLst/>
            <a:cxnLst/>
            <a:rect r="r" b="b" t="t" l="l"/>
            <a:pathLst>
              <a:path h="866750" w="1849067">
                <a:moveTo>
                  <a:pt x="1849066" y="0"/>
                </a:moveTo>
                <a:lnTo>
                  <a:pt x="0" y="0"/>
                </a:lnTo>
                <a:lnTo>
                  <a:pt x="0" y="866750"/>
                </a:lnTo>
                <a:lnTo>
                  <a:pt x="1849066" y="866750"/>
                </a:lnTo>
                <a:lnTo>
                  <a:pt x="18490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29662" y="-142875"/>
            <a:ext cx="8762087" cy="125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2"/>
              </a:lnSpc>
              <a:spcBef>
                <a:spcPct val="0"/>
              </a:spcBef>
            </a:pPr>
            <a:r>
              <a:rPr lang="en-US" sz="733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VÍDEO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34349" y="639269"/>
            <a:ext cx="11863733" cy="135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5"/>
              </a:lnSpc>
              <a:spcBef>
                <a:spcPct val="0"/>
              </a:spcBef>
            </a:pPr>
            <a:r>
              <a:rPr lang="en-US" sz="7868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DEMONSTRATIVO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81936" y="9847906"/>
            <a:ext cx="11275065" cy="439094"/>
            <a:chOff x="0" y="0"/>
            <a:chExt cx="472980" cy="18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980" cy="18420"/>
            </a:xfrm>
            <a:custGeom>
              <a:avLst/>
              <a:gdLst/>
              <a:ahLst/>
              <a:cxnLst/>
              <a:rect r="r" b="b" t="t" l="l"/>
              <a:pathLst>
                <a:path h="18420" w="472980">
                  <a:moveTo>
                    <a:pt x="0" y="0"/>
                  </a:moveTo>
                  <a:lnTo>
                    <a:pt x="472980" y="0"/>
                  </a:lnTo>
                  <a:lnTo>
                    <a:pt x="472980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2980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8581583">
            <a:off x="-1880546" y="6960553"/>
            <a:ext cx="3063663" cy="4595494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7687" y="1628085"/>
            <a:ext cx="13249000" cy="8094586"/>
            <a:chOff x="0" y="0"/>
            <a:chExt cx="2052617" cy="12540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2617" cy="1254063"/>
            </a:xfrm>
            <a:custGeom>
              <a:avLst/>
              <a:gdLst/>
              <a:ahLst/>
              <a:cxnLst/>
              <a:rect r="r" b="b" t="t" l="l"/>
              <a:pathLst>
                <a:path h="1254063" w="2052617">
                  <a:moveTo>
                    <a:pt x="13440" y="0"/>
                  </a:moveTo>
                  <a:lnTo>
                    <a:pt x="2039177" y="0"/>
                  </a:lnTo>
                  <a:cubicBezTo>
                    <a:pt x="2042741" y="0"/>
                    <a:pt x="2046160" y="1416"/>
                    <a:pt x="2048680" y="3936"/>
                  </a:cubicBezTo>
                  <a:cubicBezTo>
                    <a:pt x="2051201" y="6457"/>
                    <a:pt x="2052617" y="9875"/>
                    <a:pt x="2052617" y="13440"/>
                  </a:cubicBezTo>
                  <a:lnTo>
                    <a:pt x="2052617" y="1240623"/>
                  </a:lnTo>
                  <a:cubicBezTo>
                    <a:pt x="2052617" y="1244188"/>
                    <a:pt x="2051201" y="1247606"/>
                    <a:pt x="2048680" y="1250127"/>
                  </a:cubicBezTo>
                  <a:cubicBezTo>
                    <a:pt x="2046160" y="1252647"/>
                    <a:pt x="2042741" y="1254063"/>
                    <a:pt x="2039177" y="1254063"/>
                  </a:cubicBezTo>
                  <a:lnTo>
                    <a:pt x="13440" y="1254063"/>
                  </a:lnTo>
                  <a:cubicBezTo>
                    <a:pt x="9875" y="1254063"/>
                    <a:pt x="6457" y="1252647"/>
                    <a:pt x="3936" y="1250127"/>
                  </a:cubicBezTo>
                  <a:cubicBezTo>
                    <a:pt x="1416" y="1247606"/>
                    <a:pt x="0" y="1244188"/>
                    <a:pt x="0" y="1240623"/>
                  </a:cubicBezTo>
                  <a:lnTo>
                    <a:pt x="0" y="13440"/>
                  </a:lnTo>
                  <a:cubicBezTo>
                    <a:pt x="0" y="9875"/>
                    <a:pt x="1416" y="6457"/>
                    <a:pt x="3936" y="3936"/>
                  </a:cubicBezTo>
                  <a:cubicBezTo>
                    <a:pt x="6457" y="1416"/>
                    <a:pt x="9875" y="0"/>
                    <a:pt x="13440" y="0"/>
                  </a:cubicBezTo>
                  <a:close/>
                </a:path>
              </a:pathLst>
            </a:custGeom>
            <a:blipFill>
              <a:blip r:embed="rId2"/>
              <a:stretch>
                <a:fillRect l="-3028" t="0" r="-302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233482" y="19165"/>
            <a:ext cx="7037799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TRECHOS 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0139" y="19165"/>
            <a:ext cx="3518899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CÓDIGO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799039" y="3285766"/>
            <a:ext cx="4001507" cy="3916569"/>
            <a:chOff x="0" y="0"/>
            <a:chExt cx="1281260" cy="12540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1260" cy="1254063"/>
            </a:xfrm>
            <a:custGeom>
              <a:avLst/>
              <a:gdLst/>
              <a:ahLst/>
              <a:cxnLst/>
              <a:rect r="r" b="b" t="t" l="l"/>
              <a:pathLst>
                <a:path h="1254063" w="1281260">
                  <a:moveTo>
                    <a:pt x="44499" y="0"/>
                  </a:moveTo>
                  <a:lnTo>
                    <a:pt x="1236761" y="0"/>
                  </a:lnTo>
                  <a:cubicBezTo>
                    <a:pt x="1261337" y="0"/>
                    <a:pt x="1281260" y="19923"/>
                    <a:pt x="1281260" y="44499"/>
                  </a:cubicBezTo>
                  <a:lnTo>
                    <a:pt x="1281260" y="1209564"/>
                  </a:lnTo>
                  <a:cubicBezTo>
                    <a:pt x="1281260" y="1234140"/>
                    <a:pt x="1261337" y="1254063"/>
                    <a:pt x="1236761" y="1254063"/>
                  </a:cubicBezTo>
                  <a:lnTo>
                    <a:pt x="44499" y="1254063"/>
                  </a:lnTo>
                  <a:cubicBezTo>
                    <a:pt x="19923" y="1254063"/>
                    <a:pt x="0" y="1234140"/>
                    <a:pt x="0" y="1209564"/>
                  </a:cubicBezTo>
                  <a:lnTo>
                    <a:pt x="0" y="44499"/>
                  </a:lnTo>
                  <a:cubicBezTo>
                    <a:pt x="0" y="19923"/>
                    <a:pt x="19923" y="0"/>
                    <a:pt x="44499" y="0"/>
                  </a:cubicBezTo>
                  <a:close/>
                </a:path>
              </a:pathLst>
            </a:custGeom>
            <a:blipFill>
              <a:blip r:embed="rId3"/>
              <a:stretch>
                <a:fillRect l="-2118" t="0" r="-2118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81936" y="9847906"/>
            <a:ext cx="11275065" cy="439094"/>
            <a:chOff x="0" y="0"/>
            <a:chExt cx="472980" cy="18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980" cy="18420"/>
            </a:xfrm>
            <a:custGeom>
              <a:avLst/>
              <a:gdLst/>
              <a:ahLst/>
              <a:cxnLst/>
              <a:rect r="r" b="b" t="t" l="l"/>
              <a:pathLst>
                <a:path h="18420" w="472980">
                  <a:moveTo>
                    <a:pt x="0" y="0"/>
                  </a:moveTo>
                  <a:lnTo>
                    <a:pt x="472980" y="0"/>
                  </a:lnTo>
                  <a:lnTo>
                    <a:pt x="472980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2980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8581583">
            <a:off x="-1880546" y="6960553"/>
            <a:ext cx="3063663" cy="4595494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94981" y="1628085"/>
            <a:ext cx="7898039" cy="8094586"/>
            <a:chOff x="0" y="0"/>
            <a:chExt cx="1223613" cy="12540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3613" cy="1254063"/>
            </a:xfrm>
            <a:custGeom>
              <a:avLst/>
              <a:gdLst/>
              <a:ahLst/>
              <a:cxnLst/>
              <a:rect r="r" b="b" t="t" l="l"/>
              <a:pathLst>
                <a:path h="1254063" w="1223613">
                  <a:moveTo>
                    <a:pt x="22545" y="0"/>
                  </a:moveTo>
                  <a:lnTo>
                    <a:pt x="1201068" y="0"/>
                  </a:lnTo>
                  <a:cubicBezTo>
                    <a:pt x="1213519" y="0"/>
                    <a:pt x="1223613" y="10094"/>
                    <a:pt x="1223613" y="22545"/>
                  </a:cubicBezTo>
                  <a:lnTo>
                    <a:pt x="1223613" y="1231518"/>
                  </a:lnTo>
                  <a:cubicBezTo>
                    <a:pt x="1223613" y="1243969"/>
                    <a:pt x="1213519" y="1254063"/>
                    <a:pt x="1201068" y="1254063"/>
                  </a:cubicBezTo>
                  <a:lnTo>
                    <a:pt x="22545" y="1254063"/>
                  </a:lnTo>
                  <a:cubicBezTo>
                    <a:pt x="10094" y="1254063"/>
                    <a:pt x="0" y="1243969"/>
                    <a:pt x="0" y="1231518"/>
                  </a:cubicBezTo>
                  <a:lnTo>
                    <a:pt x="0" y="22545"/>
                  </a:lnTo>
                  <a:cubicBezTo>
                    <a:pt x="0" y="10094"/>
                    <a:pt x="10094" y="0"/>
                    <a:pt x="2254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724" r="0" b="-172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233482" y="19165"/>
            <a:ext cx="7037799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TRECHOS 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0139" y="19165"/>
            <a:ext cx="3518899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CÓDIGO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81936" y="9847906"/>
            <a:ext cx="11275065" cy="439094"/>
            <a:chOff x="0" y="0"/>
            <a:chExt cx="472980" cy="18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980" cy="18420"/>
            </a:xfrm>
            <a:custGeom>
              <a:avLst/>
              <a:gdLst/>
              <a:ahLst/>
              <a:cxnLst/>
              <a:rect r="r" b="b" t="t" l="l"/>
              <a:pathLst>
                <a:path h="18420" w="472980">
                  <a:moveTo>
                    <a:pt x="0" y="0"/>
                  </a:moveTo>
                  <a:lnTo>
                    <a:pt x="472980" y="0"/>
                  </a:lnTo>
                  <a:lnTo>
                    <a:pt x="472980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2980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8581583">
            <a:off x="-1880546" y="6960553"/>
            <a:ext cx="3063663" cy="4595494"/>
            <a:chOff x="0" y="0"/>
            <a:chExt cx="406400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1717" y="1502851"/>
            <a:ext cx="15684565" cy="8094586"/>
            <a:chOff x="0" y="0"/>
            <a:chExt cx="2429950" cy="12540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9950" cy="1254063"/>
            </a:xfrm>
            <a:custGeom>
              <a:avLst/>
              <a:gdLst/>
              <a:ahLst/>
              <a:cxnLst/>
              <a:rect r="r" b="b" t="t" l="l"/>
              <a:pathLst>
                <a:path h="1254063" w="2429950">
                  <a:moveTo>
                    <a:pt x="11353" y="0"/>
                  </a:moveTo>
                  <a:lnTo>
                    <a:pt x="2418597" y="0"/>
                  </a:lnTo>
                  <a:cubicBezTo>
                    <a:pt x="2421608" y="0"/>
                    <a:pt x="2424495" y="1196"/>
                    <a:pt x="2426624" y="3325"/>
                  </a:cubicBezTo>
                  <a:cubicBezTo>
                    <a:pt x="2428753" y="5454"/>
                    <a:pt x="2429950" y="8342"/>
                    <a:pt x="2429950" y="11353"/>
                  </a:cubicBezTo>
                  <a:lnTo>
                    <a:pt x="2429950" y="1242710"/>
                  </a:lnTo>
                  <a:cubicBezTo>
                    <a:pt x="2429950" y="1248980"/>
                    <a:pt x="2424867" y="1254063"/>
                    <a:pt x="2418597" y="1254063"/>
                  </a:cubicBezTo>
                  <a:lnTo>
                    <a:pt x="11353" y="1254063"/>
                  </a:lnTo>
                  <a:cubicBezTo>
                    <a:pt x="5083" y="1254063"/>
                    <a:pt x="0" y="1248980"/>
                    <a:pt x="0" y="1242710"/>
                  </a:cubicBezTo>
                  <a:lnTo>
                    <a:pt x="0" y="11353"/>
                  </a:lnTo>
                  <a:cubicBezTo>
                    <a:pt x="0" y="5083"/>
                    <a:pt x="5083" y="0"/>
                    <a:pt x="11353" y="0"/>
                  </a:cubicBezTo>
                  <a:close/>
                </a:path>
              </a:pathLst>
            </a:custGeom>
            <a:blipFill>
              <a:blip r:embed="rId2"/>
              <a:stretch>
                <a:fillRect l="-1608" t="0" r="-160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233482" y="19165"/>
            <a:ext cx="7037799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TRECHOS 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0139" y="19165"/>
            <a:ext cx="3518899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CÓDIGO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9896" y="1057275"/>
            <a:ext cx="12828208" cy="148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6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CONTEXTUALIZAÇÃO</a:t>
            </a:r>
          </a:p>
        </p:txBody>
      </p:sp>
      <p:sp>
        <p:nvSpPr>
          <p:cNvPr name="AutoShape 3" id="3"/>
          <p:cNvSpPr/>
          <p:nvPr/>
        </p:nvSpPr>
        <p:spPr>
          <a:xfrm>
            <a:off x="2381686" y="4421832"/>
            <a:ext cx="0" cy="1565929"/>
          </a:xfrm>
          <a:prstGeom prst="line">
            <a:avLst/>
          </a:prstGeom>
          <a:ln cap="flat" w="38100">
            <a:solidFill>
              <a:srgbClr val="88010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2381686" y="6973384"/>
            <a:ext cx="0" cy="1565929"/>
          </a:xfrm>
          <a:prstGeom prst="line">
            <a:avLst/>
          </a:prstGeom>
          <a:ln cap="flat" w="38100">
            <a:solidFill>
              <a:srgbClr val="88010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909341" y="4421832"/>
            <a:ext cx="0" cy="1565929"/>
          </a:xfrm>
          <a:prstGeom prst="line">
            <a:avLst/>
          </a:prstGeom>
          <a:ln cap="flat" w="38100">
            <a:solidFill>
              <a:srgbClr val="88010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909341" y="6973384"/>
            <a:ext cx="0" cy="1565929"/>
          </a:xfrm>
          <a:prstGeom prst="line">
            <a:avLst/>
          </a:prstGeom>
          <a:ln cap="flat" w="38100">
            <a:solidFill>
              <a:srgbClr val="88010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62520" y="4170364"/>
            <a:ext cx="438332" cy="438332"/>
          </a:xfrm>
          <a:custGeom>
            <a:avLst/>
            <a:gdLst/>
            <a:ahLst/>
            <a:cxnLst/>
            <a:rect r="r" b="b" t="t" l="l"/>
            <a:pathLst>
              <a:path h="438332" w="438332">
                <a:moveTo>
                  <a:pt x="0" y="0"/>
                </a:moveTo>
                <a:lnTo>
                  <a:pt x="438332" y="0"/>
                </a:lnTo>
                <a:lnTo>
                  <a:pt x="438332" y="438331"/>
                </a:lnTo>
                <a:lnTo>
                  <a:pt x="0" y="43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2520" y="6721916"/>
            <a:ext cx="438332" cy="438332"/>
          </a:xfrm>
          <a:custGeom>
            <a:avLst/>
            <a:gdLst/>
            <a:ahLst/>
            <a:cxnLst/>
            <a:rect r="r" b="b" t="t" l="l"/>
            <a:pathLst>
              <a:path h="438332" w="438332">
                <a:moveTo>
                  <a:pt x="0" y="0"/>
                </a:moveTo>
                <a:lnTo>
                  <a:pt x="438332" y="0"/>
                </a:lnTo>
                <a:lnTo>
                  <a:pt x="438332" y="438331"/>
                </a:lnTo>
                <a:lnTo>
                  <a:pt x="0" y="43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90175" y="4170364"/>
            <a:ext cx="438332" cy="438332"/>
          </a:xfrm>
          <a:custGeom>
            <a:avLst/>
            <a:gdLst/>
            <a:ahLst/>
            <a:cxnLst/>
            <a:rect r="r" b="b" t="t" l="l"/>
            <a:pathLst>
              <a:path h="438332" w="438332">
                <a:moveTo>
                  <a:pt x="0" y="0"/>
                </a:moveTo>
                <a:lnTo>
                  <a:pt x="438331" y="0"/>
                </a:lnTo>
                <a:lnTo>
                  <a:pt x="438331" y="438331"/>
                </a:lnTo>
                <a:lnTo>
                  <a:pt x="0" y="43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90175" y="6721916"/>
            <a:ext cx="438332" cy="438332"/>
          </a:xfrm>
          <a:custGeom>
            <a:avLst/>
            <a:gdLst/>
            <a:ahLst/>
            <a:cxnLst/>
            <a:rect r="r" b="b" t="t" l="l"/>
            <a:pathLst>
              <a:path h="438332" w="438332">
                <a:moveTo>
                  <a:pt x="0" y="0"/>
                </a:moveTo>
                <a:lnTo>
                  <a:pt x="438331" y="0"/>
                </a:lnTo>
                <a:lnTo>
                  <a:pt x="438331" y="438331"/>
                </a:lnTo>
                <a:lnTo>
                  <a:pt x="0" y="43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52479" y="4793046"/>
            <a:ext cx="5844664" cy="189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Processos manuais repetitivos e propensos a erros.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Dificuldade em gerenciar grandes volumes de dados.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752479" y="7344598"/>
            <a:ext cx="5844664" cy="112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0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Profissionais e pequenas/médias empresas que necessitam gerenciar dados de forma eficiente.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0816" y="4793046"/>
            <a:ext cx="6803630" cy="189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Aplicação em Java com interface gráfica Swing.</a:t>
            </a:r>
          </a:p>
          <a:p>
            <a:pPr algn="just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 de MySQL para integridade e segurança dos dados.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Automação de processos manuais.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0816" y="7344598"/>
            <a:ext cx="6978484" cy="189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 da produtividade.</a:t>
            </a:r>
          </a:p>
          <a:p>
            <a:pPr algn="just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Redução de erros manuais.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Melhor gerenciamento e acessibilidade de informações.</a:t>
            </a:r>
          </a:p>
          <a:p>
            <a:pPr algn="just">
              <a:lnSpc>
                <a:spcPts val="307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752479" y="4113214"/>
            <a:ext cx="5697463" cy="49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0"/>
              </a:lnSpc>
              <a:spcBef>
                <a:spcPct val="0"/>
              </a:spcBef>
            </a:pPr>
            <a:r>
              <a:rPr lang="en-US" sz="2935">
                <a:solidFill>
                  <a:srgbClr val="880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52479" y="6664766"/>
            <a:ext cx="5697463" cy="49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0"/>
              </a:lnSpc>
              <a:spcBef>
                <a:spcPct val="0"/>
              </a:spcBef>
            </a:pPr>
            <a:r>
              <a:rPr lang="en-US" sz="2935">
                <a:solidFill>
                  <a:srgbClr val="880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PÚBLICO-ALVO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0134" y="4113214"/>
            <a:ext cx="5845347" cy="49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0"/>
              </a:lnSpc>
              <a:spcBef>
                <a:spcPct val="0"/>
              </a:spcBef>
            </a:pPr>
            <a:r>
              <a:rPr lang="en-US" sz="2935">
                <a:solidFill>
                  <a:srgbClr val="880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0134" y="6664766"/>
            <a:ext cx="5697463" cy="49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0"/>
              </a:lnSpc>
              <a:spcBef>
                <a:spcPct val="0"/>
              </a:spcBef>
            </a:pPr>
            <a:r>
              <a:rPr lang="en-US" sz="2935">
                <a:solidFill>
                  <a:srgbClr val="88010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BENEFÍCIOS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9847906"/>
            <a:ext cx="18288000" cy="439094"/>
            <a:chOff x="0" y="0"/>
            <a:chExt cx="767166" cy="184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7166" cy="18420"/>
            </a:xfrm>
            <a:custGeom>
              <a:avLst/>
              <a:gdLst/>
              <a:ahLst/>
              <a:cxnLst/>
              <a:rect r="r" b="b" t="t" l="l"/>
              <a:pathLst>
                <a:path h="18420" w="767166">
                  <a:moveTo>
                    <a:pt x="0" y="0"/>
                  </a:moveTo>
                  <a:lnTo>
                    <a:pt x="767166" y="0"/>
                  </a:lnTo>
                  <a:lnTo>
                    <a:pt x="767166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67166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791297" y="2024699"/>
            <a:ext cx="3559545" cy="5339318"/>
            <a:chOff x="0" y="0"/>
            <a:chExt cx="406400" cy="609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1779773" y="-2550574"/>
            <a:ext cx="3559545" cy="5339318"/>
            <a:chOff x="0" y="0"/>
            <a:chExt cx="406400" cy="609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0640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7906"/>
            <a:ext cx="11275065" cy="439094"/>
            <a:chOff x="0" y="0"/>
            <a:chExt cx="472980" cy="18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980" cy="18420"/>
            </a:xfrm>
            <a:custGeom>
              <a:avLst/>
              <a:gdLst/>
              <a:ahLst/>
              <a:cxnLst/>
              <a:rect r="r" b="b" t="t" l="l"/>
              <a:pathLst>
                <a:path h="18420" w="472980">
                  <a:moveTo>
                    <a:pt x="0" y="0"/>
                  </a:moveTo>
                  <a:lnTo>
                    <a:pt x="472980" y="0"/>
                  </a:lnTo>
                  <a:lnTo>
                    <a:pt x="472980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2980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30484" y="0"/>
            <a:ext cx="13344854" cy="10287000"/>
            <a:chOff x="0" y="0"/>
            <a:chExt cx="790806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0806" cy="609600"/>
            </a:xfrm>
            <a:custGeom>
              <a:avLst/>
              <a:gdLst/>
              <a:ahLst/>
              <a:cxnLst/>
              <a:rect r="r" b="b" t="t" l="l"/>
              <a:pathLst>
                <a:path h="609600" w="790806">
                  <a:moveTo>
                    <a:pt x="203200" y="0"/>
                  </a:moveTo>
                  <a:lnTo>
                    <a:pt x="790806" y="0"/>
                  </a:lnTo>
                  <a:lnTo>
                    <a:pt x="58760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12477" t="0" r="-1247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11675" y="5691506"/>
            <a:ext cx="3063663" cy="4595494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5727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TELAS UTILIZANDO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6615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SWING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88099"/>
            <a:ext cx="6539791" cy="1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 é o frame do menu principal, possui as opções de interação que o usuário pode fazer.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7906"/>
            <a:ext cx="11275065" cy="439094"/>
            <a:chOff x="0" y="0"/>
            <a:chExt cx="472980" cy="18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980" cy="18420"/>
            </a:xfrm>
            <a:custGeom>
              <a:avLst/>
              <a:gdLst/>
              <a:ahLst/>
              <a:cxnLst/>
              <a:rect r="r" b="b" t="t" l="l"/>
              <a:pathLst>
                <a:path h="18420" w="472980">
                  <a:moveTo>
                    <a:pt x="0" y="0"/>
                  </a:moveTo>
                  <a:lnTo>
                    <a:pt x="472980" y="0"/>
                  </a:lnTo>
                  <a:lnTo>
                    <a:pt x="472980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2980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30484" y="0"/>
            <a:ext cx="13344854" cy="10287000"/>
            <a:chOff x="0" y="0"/>
            <a:chExt cx="790806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0806" cy="609600"/>
            </a:xfrm>
            <a:custGeom>
              <a:avLst/>
              <a:gdLst/>
              <a:ahLst/>
              <a:cxnLst/>
              <a:rect r="r" b="b" t="t" l="l"/>
              <a:pathLst>
                <a:path h="609600" w="790806">
                  <a:moveTo>
                    <a:pt x="203200" y="0"/>
                  </a:moveTo>
                  <a:lnTo>
                    <a:pt x="790806" y="0"/>
                  </a:lnTo>
                  <a:lnTo>
                    <a:pt x="58760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6054" t="0" r="-605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11675" y="5691506"/>
            <a:ext cx="3063663" cy="4595494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5727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TELAS UTILIZANDO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6615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SWING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949974"/>
            <a:ext cx="6539791" cy="188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 é o frame do cardápio, onde todos os produtos, ordenados pelas categorias irão aparecer com foto, preço e descrição.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7906"/>
            <a:ext cx="11275065" cy="439094"/>
            <a:chOff x="0" y="0"/>
            <a:chExt cx="472980" cy="18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980" cy="18420"/>
            </a:xfrm>
            <a:custGeom>
              <a:avLst/>
              <a:gdLst/>
              <a:ahLst/>
              <a:cxnLst/>
              <a:rect r="r" b="b" t="t" l="l"/>
              <a:pathLst>
                <a:path h="18420" w="472980">
                  <a:moveTo>
                    <a:pt x="0" y="0"/>
                  </a:moveTo>
                  <a:lnTo>
                    <a:pt x="472980" y="0"/>
                  </a:lnTo>
                  <a:lnTo>
                    <a:pt x="472980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2980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30484" y="0"/>
            <a:ext cx="13344854" cy="10287000"/>
            <a:chOff x="0" y="0"/>
            <a:chExt cx="790806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0806" cy="609600"/>
            </a:xfrm>
            <a:custGeom>
              <a:avLst/>
              <a:gdLst/>
              <a:ahLst/>
              <a:cxnLst/>
              <a:rect r="r" b="b" t="t" l="l"/>
              <a:pathLst>
                <a:path h="609600" w="790806">
                  <a:moveTo>
                    <a:pt x="203200" y="0"/>
                  </a:moveTo>
                  <a:lnTo>
                    <a:pt x="790806" y="0"/>
                  </a:lnTo>
                  <a:lnTo>
                    <a:pt x="58760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1324" t="0" r="-132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11675" y="5691506"/>
            <a:ext cx="3063663" cy="4595494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5727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TELAS UTILIZANDO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6615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SWING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73724"/>
            <a:ext cx="6656029" cy="283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 é o frame do carrinho, onde seu os produtos selecionados irão aparecer, se vai ser entregue ou retirada no local, seleção da forma de pagamento e as observações do pedido.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7906"/>
            <a:ext cx="11275065" cy="439094"/>
            <a:chOff x="0" y="0"/>
            <a:chExt cx="472980" cy="18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980" cy="18420"/>
            </a:xfrm>
            <a:custGeom>
              <a:avLst/>
              <a:gdLst/>
              <a:ahLst/>
              <a:cxnLst/>
              <a:rect r="r" b="b" t="t" l="l"/>
              <a:pathLst>
                <a:path h="18420" w="472980">
                  <a:moveTo>
                    <a:pt x="0" y="0"/>
                  </a:moveTo>
                  <a:lnTo>
                    <a:pt x="472980" y="0"/>
                  </a:lnTo>
                  <a:lnTo>
                    <a:pt x="472980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2980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30484" y="0"/>
            <a:ext cx="13344854" cy="10287000"/>
            <a:chOff x="0" y="0"/>
            <a:chExt cx="790806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0806" cy="609600"/>
            </a:xfrm>
            <a:custGeom>
              <a:avLst/>
              <a:gdLst/>
              <a:ahLst/>
              <a:cxnLst/>
              <a:rect r="r" b="b" t="t" l="l"/>
              <a:pathLst>
                <a:path h="609600" w="790806">
                  <a:moveTo>
                    <a:pt x="203200" y="0"/>
                  </a:moveTo>
                  <a:lnTo>
                    <a:pt x="790806" y="0"/>
                  </a:lnTo>
                  <a:lnTo>
                    <a:pt x="58760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541" t="0" r="-54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11675" y="5691506"/>
            <a:ext cx="3063663" cy="4595494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5727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TELAS UTILIZANDO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6615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SWING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949974"/>
            <a:ext cx="6656029" cy="188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 frame é o de cadastro do cliente, será inserido as informações do cliente e depois será enviados para o banco de dados.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7906"/>
            <a:ext cx="11275065" cy="439094"/>
            <a:chOff x="0" y="0"/>
            <a:chExt cx="472980" cy="18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980" cy="18420"/>
            </a:xfrm>
            <a:custGeom>
              <a:avLst/>
              <a:gdLst/>
              <a:ahLst/>
              <a:cxnLst/>
              <a:rect r="r" b="b" t="t" l="l"/>
              <a:pathLst>
                <a:path h="18420" w="472980">
                  <a:moveTo>
                    <a:pt x="0" y="0"/>
                  </a:moveTo>
                  <a:lnTo>
                    <a:pt x="472980" y="0"/>
                  </a:lnTo>
                  <a:lnTo>
                    <a:pt x="472980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2980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30484" y="0"/>
            <a:ext cx="13344854" cy="10287000"/>
            <a:chOff x="0" y="0"/>
            <a:chExt cx="790806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0806" cy="609600"/>
            </a:xfrm>
            <a:custGeom>
              <a:avLst/>
              <a:gdLst/>
              <a:ahLst/>
              <a:cxnLst/>
              <a:rect r="r" b="b" t="t" l="l"/>
              <a:pathLst>
                <a:path h="609600" w="790806">
                  <a:moveTo>
                    <a:pt x="203200" y="0"/>
                  </a:moveTo>
                  <a:lnTo>
                    <a:pt x="790806" y="0"/>
                  </a:lnTo>
                  <a:lnTo>
                    <a:pt x="58760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3210" r="0" b="-321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11675" y="5691506"/>
            <a:ext cx="3063663" cy="4595494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5727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TELAS UTILIZANDO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6615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SWING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55609"/>
            <a:ext cx="6597910" cy="331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Criamos um Frame para cada opção da Barra de Menu.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tela ao lado é o frame para adicionar categorias de produtos, cada categoria adicionada é armazenada no banco de dados.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7906"/>
            <a:ext cx="11275065" cy="439094"/>
            <a:chOff x="0" y="0"/>
            <a:chExt cx="472980" cy="184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2980" cy="18420"/>
            </a:xfrm>
            <a:custGeom>
              <a:avLst/>
              <a:gdLst/>
              <a:ahLst/>
              <a:cxnLst/>
              <a:rect r="r" b="b" t="t" l="l"/>
              <a:pathLst>
                <a:path h="18420" w="472980">
                  <a:moveTo>
                    <a:pt x="0" y="0"/>
                  </a:moveTo>
                  <a:lnTo>
                    <a:pt x="472980" y="0"/>
                  </a:lnTo>
                  <a:lnTo>
                    <a:pt x="472980" y="18420"/>
                  </a:lnTo>
                  <a:lnTo>
                    <a:pt x="0" y="1842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2980" cy="56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30484" y="0"/>
            <a:ext cx="13344854" cy="10287000"/>
            <a:chOff x="0" y="0"/>
            <a:chExt cx="790806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0806" cy="609600"/>
            </a:xfrm>
            <a:custGeom>
              <a:avLst/>
              <a:gdLst/>
              <a:ahLst/>
              <a:cxnLst/>
              <a:rect r="r" b="b" t="t" l="l"/>
              <a:pathLst>
                <a:path h="609600" w="790806">
                  <a:moveTo>
                    <a:pt x="203200" y="0"/>
                  </a:moveTo>
                  <a:lnTo>
                    <a:pt x="790806" y="0"/>
                  </a:lnTo>
                  <a:lnTo>
                    <a:pt x="58760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503" r="0" b="-150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11675" y="5691506"/>
            <a:ext cx="3063663" cy="4595494"/>
            <a:chOff x="0" y="0"/>
            <a:chExt cx="406400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609600"/>
            </a:xfrm>
            <a:custGeom>
              <a:avLst/>
              <a:gdLst/>
              <a:ahLst/>
              <a:cxnLst/>
              <a:rect r="r" b="b" t="t" l="l"/>
              <a:pathLst>
                <a:path h="60960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8010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5727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TELAS UTILIZANDO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66155"/>
            <a:ext cx="11803567" cy="14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  <a:spcBef>
                <a:spcPct val="0"/>
              </a:spcBef>
            </a:pPr>
            <a:r>
              <a:rPr lang="en-US" sz="8712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SWING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711849"/>
            <a:ext cx="6539791" cy="236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 é o frame para adicionar produtos, cada categoria adicionada ao banco de dados aparecerá como opção de categoria para ser selecionada.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95450"/>
            <a:ext cx="18288000" cy="8391550"/>
            <a:chOff x="0" y="0"/>
            <a:chExt cx="2833290" cy="1300071"/>
          </a:xfrm>
        </p:grpSpPr>
        <p:sp>
          <p:nvSpPr>
            <p:cNvPr name="Freeform 3" id="3"/>
            <p:cNvSpPr/>
            <p:nvPr/>
          </p:nvSpPr>
          <p:spPr>
            <a:xfrm flipH="false" flipV="false" rot="6000">
              <a:off x="-1132" y="-2472"/>
              <a:ext cx="2835555" cy="1305014"/>
            </a:xfrm>
            <a:custGeom>
              <a:avLst/>
              <a:gdLst/>
              <a:ahLst/>
              <a:cxnLst/>
              <a:rect r="r" b="b" t="t" l="l"/>
              <a:pathLst>
                <a:path h="1305014" w="2835555">
                  <a:moveTo>
                    <a:pt x="0" y="4946"/>
                  </a:moveTo>
                  <a:lnTo>
                    <a:pt x="2833285" y="0"/>
                  </a:lnTo>
                  <a:lnTo>
                    <a:pt x="2835554" y="1300069"/>
                  </a:lnTo>
                  <a:lnTo>
                    <a:pt x="2269" y="1305014"/>
                  </a:lnTo>
                  <a:close/>
                </a:path>
              </a:pathLst>
            </a:custGeom>
            <a:blipFill>
              <a:blip r:embed="rId2"/>
              <a:stretch>
                <a:fillRect l="0" t="-9533" r="0" b="-345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167" y="161950"/>
            <a:ext cx="1849067" cy="866750"/>
          </a:xfrm>
          <a:custGeom>
            <a:avLst/>
            <a:gdLst/>
            <a:ahLst/>
            <a:cxnLst/>
            <a:rect r="r" b="b" t="t" l="l"/>
            <a:pathLst>
              <a:path h="866750" w="1849067">
                <a:moveTo>
                  <a:pt x="0" y="0"/>
                </a:moveTo>
                <a:lnTo>
                  <a:pt x="1849066" y="0"/>
                </a:lnTo>
                <a:lnTo>
                  <a:pt x="1849066" y="866750"/>
                </a:lnTo>
                <a:lnTo>
                  <a:pt x="0" y="866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088679" y="367819"/>
            <a:ext cx="1849067" cy="866750"/>
          </a:xfrm>
          <a:custGeom>
            <a:avLst/>
            <a:gdLst/>
            <a:ahLst/>
            <a:cxnLst/>
            <a:rect r="r" b="b" t="t" l="l"/>
            <a:pathLst>
              <a:path h="866750" w="1849067">
                <a:moveTo>
                  <a:pt x="1849067" y="0"/>
                </a:moveTo>
                <a:lnTo>
                  <a:pt x="0" y="0"/>
                </a:lnTo>
                <a:lnTo>
                  <a:pt x="0" y="866750"/>
                </a:lnTo>
                <a:lnTo>
                  <a:pt x="1849067" y="866750"/>
                </a:lnTo>
                <a:lnTo>
                  <a:pt x="18490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42015" y="-239592"/>
            <a:ext cx="9448401" cy="135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6"/>
              </a:lnSpc>
              <a:spcBef>
                <a:spcPct val="0"/>
              </a:spcBef>
            </a:pPr>
            <a:r>
              <a:rPr lang="en-US" sz="791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DIAGRAMA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34349" y="639269"/>
            <a:ext cx="11863733" cy="135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5"/>
              </a:lnSpc>
              <a:spcBef>
                <a:spcPct val="0"/>
              </a:spcBef>
            </a:pPr>
            <a:r>
              <a:rPr lang="en-US" sz="7868">
                <a:solidFill>
                  <a:srgbClr val="88010C"/>
                </a:solidFill>
                <a:latin typeface="Squada One"/>
                <a:ea typeface="Squada One"/>
                <a:cs typeface="Squada One"/>
                <a:sym typeface="Squada One"/>
              </a:rPr>
              <a:t>ENTIDADE-RELACIONAMENTO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DAGK-JHqG38</dc:identifier>
  <dcterms:modified xsi:type="dcterms:W3CDTF">2011-08-01T06:04:30Z</dcterms:modified>
  <cp:revision>1</cp:revision>
  <dc:title>Projeto Delivery</dc:title>
</cp:coreProperties>
</file>